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C78E-4A76-46E2-BEB1-4AC14BFDA1CE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1AD7-E8E1-4C48-8528-47CFFC02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1AD7-E8E1-4C48-8528-47CFFC02B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8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rtizanescu.ro/covoras-popular-traditional-romanesc-muntenia-b/1375.ht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rtizanescu.ro/bundita-traditionala-romaneasca-1/1659.htm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o/url?sa=i&amp;rct=j&amp;q=&amp;esrc=s&amp;source=images&amp;cd=&amp;cad=rja&amp;uact=8&amp;ved=0CAcQjRw&amp;url=http://users.hol.gr/~dilos/prehis/prerm6.htm&amp;ei=CTDeVNukCYGuUfyShNAC&amp;bvm=bv.85970519,d.d24&amp;psig=AFQjCNFkibm3xG33QDUzQlWVXMSox7_W3Q&amp;ust=1423933820072905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o/url?sa=i&amp;rct=j&amp;q=&amp;esrc=s&amp;source=images&amp;cd=&amp;cad=rja&amp;uact=8&amp;ved=0CAcQjRw&amp;url=http://www.caluiapa.com/2010_04_01_archive.html&amp;ei=SDDeVITsOoftUtvCg8AP&amp;bvm=bv.85970519,d.d24&amp;psig=AFQjCNFkibm3xG33QDUzQlWVXMSox7_W3Q&amp;ust=1423933820072905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o/url?sa=i&amp;rct=j&amp;q=&amp;esrc=s&amp;source=images&amp;cd=&amp;cad=rja&amp;uact=8&amp;ved=0CAcQjRw&amp;url=http://cucuteni.dataq.ro/&amp;ei=JDDeVKfAK4nwUMSngdAC&amp;bvm=bv.85970519,d.d24&amp;psig=AFQjCNFkibm3xG33QDUzQlWVXMSox7_W3Q&amp;ust=1423933820072905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onderfulromania.ro/wp-content/uploads/2012/08/cocos-de-Horezu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arget-info.ro/uploads/store/24_farfurie_mica_12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ro/url?sa=i&amp;rct=j&amp;q=&amp;esrc=s&amp;source=images&amp;cd=&amp;cad=rja&amp;uact=8&amp;ved=0CAcQjRw&amp;url=http://www.traditionalart.ro/1_ro_0_sitemap.xml&amp;ei=Ty3fVJmuM8XxULevhOAI&amp;bvm=bv.85970519,d.d24&amp;psig=AFQjCNFjceWats0bxMtZ77uPwCWtjJ5tUA&amp;ust=142399846456300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3124200"/>
          </a:xfrm>
        </p:spPr>
        <p:txBody>
          <a:bodyPr/>
          <a:lstStyle/>
          <a:p>
            <a:r>
              <a:rPr lang="en-US" sz="5400" dirty="0" smtClean="0">
                <a:latin typeface="Algerian" panose="04020705040A02060702" pitchFamily="82" charset="0"/>
              </a:rPr>
              <a:t>LINIA SI PUNCTUL IN ARTA DECORATIVA</a:t>
            </a:r>
            <a:endParaRPr lang="en-US" sz="54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izanescu.ro/web_continut/poze/mari/covoras-popular-traditional-romanesc-muntenia-b-1375-1.jpg">
            <a:hlinkClick r:id="rId2" tooltip="Apasati pentru inchider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9070"/>
            <a:ext cx="575056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0"/>
            <a:ext cx="3203448" cy="6172200"/>
          </a:xfrm>
        </p:spPr>
        <p:txBody>
          <a:bodyPr>
            <a:normAutofit/>
          </a:bodyPr>
          <a:lstStyle/>
          <a:p>
            <a:r>
              <a:rPr lang="en-US" b="1" dirty="0" err="1"/>
              <a:t>Covoras</a:t>
            </a:r>
            <a:r>
              <a:rPr lang="en-US" b="1" dirty="0"/>
              <a:t> popular traditional </a:t>
            </a:r>
            <a:r>
              <a:rPr lang="en-US" b="1" dirty="0" err="1"/>
              <a:t>romanesc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Muntenia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bert\Desktop\2-6383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74678"/>
            <a:ext cx="4526291" cy="48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-457200"/>
            <a:ext cx="5184648" cy="3505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romaneasca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Deor</a:t>
            </a:r>
            <a:r>
              <a:rPr lang="en-US" dirty="0" smtClean="0"/>
              <a:t> cu motive </a:t>
            </a:r>
            <a:r>
              <a:rPr lang="en-US" dirty="0" err="1" smtClean="0"/>
              <a:t>vegetale</a:t>
            </a:r>
            <a:r>
              <a:rPr lang="en-US" dirty="0" smtClean="0"/>
              <a:t> </a:t>
            </a:r>
            <a:r>
              <a:rPr lang="en-US" dirty="0" err="1" smtClean="0"/>
              <a:t>stilizate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cat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geometrice</a:t>
            </a:r>
            <a:endParaRPr lang="en-US" dirty="0"/>
          </a:p>
        </p:txBody>
      </p:sp>
      <p:pic>
        <p:nvPicPr>
          <p:cNvPr id="3076" name="Picture 4" descr="http://www.iiana.ro/image/cache/data/ii-romanesti/ie-traditionala-romaneasca-maneca-scurta-motivul-detaliu-9-933x1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9" y="2971800"/>
            <a:ext cx="2362200" cy="35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izanescu.ro/web_continut/poze/mari/bundita-traditionala-romaneasca-1-1659-1.jpg">
            <a:hlinkClick r:id="rId2" tooltip="Apasati pentru inchider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29" y="457200"/>
            <a:ext cx="5323578" cy="60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1" y="3244334"/>
            <a:ext cx="31241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/>
          </a:p>
          <a:p>
            <a:endParaRPr lang="en-US" sz="4000" b="1" dirty="0" smtClean="0"/>
          </a:p>
          <a:p>
            <a:endParaRPr lang="en-US" sz="4400" b="1" dirty="0"/>
          </a:p>
          <a:p>
            <a:endParaRPr lang="en-US" sz="4400" b="1" dirty="0" smtClean="0"/>
          </a:p>
          <a:p>
            <a:r>
              <a:rPr lang="en-US" sz="4400" b="1" dirty="0" smtClean="0"/>
              <a:t> 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3508248" cy="5334000"/>
          </a:xfrm>
        </p:spPr>
        <p:txBody>
          <a:bodyPr>
            <a:normAutofit/>
          </a:bodyPr>
          <a:lstStyle/>
          <a:p>
            <a:r>
              <a:rPr lang="en-US" b="1" dirty="0" err="1"/>
              <a:t>Bundita</a:t>
            </a:r>
            <a:r>
              <a:rPr lang="en-US" b="1" dirty="0"/>
              <a:t> </a:t>
            </a:r>
            <a:r>
              <a:rPr lang="en-US" b="1" dirty="0" err="1"/>
              <a:t>traditionala</a:t>
            </a:r>
            <a:r>
              <a:rPr lang="en-US" b="1" dirty="0"/>
              <a:t> </a:t>
            </a:r>
            <a:r>
              <a:rPr lang="en-US" b="1" dirty="0" err="1" smtClean="0"/>
              <a:t>romaneasca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ttp://beta.practic.ro/wp-content/uploads/2010/03/Ou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6952"/>
            <a:ext cx="6671185" cy="488233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8674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Oua</a:t>
            </a:r>
            <a:r>
              <a:rPr lang="en-US" b="1" dirty="0" smtClean="0"/>
              <a:t> </a:t>
            </a:r>
            <a:r>
              <a:rPr lang="en-US" b="1" dirty="0" err="1"/>
              <a:t>incondeiate</a:t>
            </a:r>
            <a:r>
              <a:rPr lang="en-US" b="1" dirty="0"/>
              <a:t> </a:t>
            </a:r>
            <a:r>
              <a:rPr lang="en-US" b="1" dirty="0" err="1"/>
              <a:t>traditionale</a:t>
            </a:r>
            <a:r>
              <a:rPr lang="en-US" b="1" dirty="0"/>
              <a:t> </a:t>
            </a:r>
            <a:r>
              <a:rPr lang="en-US" b="1" dirty="0" smtClean="0"/>
              <a:t>Bucovina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obert\Desktop\DSC0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10" y="6858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3060510" cy="5791200"/>
          </a:xfrm>
        </p:spPr>
        <p:txBody>
          <a:bodyPr>
            <a:normAutofit/>
          </a:bodyPr>
          <a:lstStyle/>
          <a:p>
            <a:r>
              <a:rPr lang="en-US" b="1" dirty="0" err="1"/>
              <a:t>Oua</a:t>
            </a:r>
            <a:r>
              <a:rPr lang="en-US" b="1" dirty="0"/>
              <a:t> </a:t>
            </a:r>
            <a:r>
              <a:rPr lang="en-US" b="1" dirty="0" err="1"/>
              <a:t>incondeiate</a:t>
            </a:r>
            <a:r>
              <a:rPr lang="en-US" b="1" dirty="0"/>
              <a:t> </a:t>
            </a:r>
            <a:r>
              <a:rPr lang="en-US" b="1" dirty="0" err="1"/>
              <a:t>traditionale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Bucovina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bert\Desktop\oua-incondei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97846"/>
            <a:ext cx="5444669" cy="48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-152400"/>
            <a:ext cx="3092779" cy="6400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Oua</a:t>
            </a:r>
            <a:r>
              <a:rPr lang="en-US" dirty="0" smtClean="0"/>
              <a:t> </a:t>
            </a:r>
            <a:r>
              <a:rPr lang="en-US" dirty="0" err="1" smtClean="0"/>
              <a:t>incondeiate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Motive </a:t>
            </a:r>
            <a:r>
              <a:rPr lang="en-US" dirty="0" err="1" smtClean="0"/>
              <a:t>traditionale</a:t>
            </a:r>
            <a:r>
              <a:rPr lang="en-US" dirty="0" smtClean="0"/>
              <a:t> </a:t>
            </a:r>
            <a:r>
              <a:rPr lang="en-US" dirty="0" err="1" smtClean="0"/>
              <a:t>muntenesti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76201"/>
            <a:ext cx="4041648" cy="5867399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f</a:t>
            </a:r>
            <a:r>
              <a:rPr lang="vi-VN" sz="3200" dirty="0" smtClean="0">
                <a:effectLst/>
              </a:rPr>
              <a:t>igură </a:t>
            </a:r>
            <a:r>
              <a:rPr lang="vi-VN" sz="3200" dirty="0">
                <a:effectLst/>
              </a:rPr>
              <a:t>antropomorfă </a:t>
            </a:r>
            <a:r>
              <a:rPr lang="vi-VN" sz="3200" dirty="0" smtClean="0">
                <a:effectLst/>
              </a:rPr>
              <a:t>neolitică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it-IT" sz="3200" b="1" dirty="0">
                <a:effectLst/>
              </a:rPr>
              <a:t>Neoliticul</a:t>
            </a:r>
            <a:r>
              <a:rPr lang="it-IT" sz="3200" dirty="0">
                <a:effectLst/>
              </a:rPr>
              <a:t> </a:t>
            </a:r>
            <a:r>
              <a:rPr lang="it-IT" sz="3200" dirty="0" smtClean="0">
                <a:effectLst/>
              </a:rPr>
              <a:t/>
            </a:r>
            <a:br>
              <a:rPr lang="it-IT" sz="3200" dirty="0" smtClean="0">
                <a:effectLst/>
              </a:rPr>
            </a:br>
            <a:r>
              <a:rPr lang="it-IT" sz="3100" i="1" dirty="0" smtClean="0">
                <a:effectLst/>
              </a:rPr>
              <a:t>epoca </a:t>
            </a:r>
            <a:br>
              <a:rPr lang="it-IT" sz="3100" i="1" dirty="0" smtClean="0">
                <a:effectLst/>
              </a:rPr>
            </a:br>
            <a:r>
              <a:rPr lang="it-IT" sz="3100" i="1" dirty="0" smtClean="0">
                <a:effectLst/>
              </a:rPr>
              <a:t>pietrei </a:t>
            </a:r>
            <a:br>
              <a:rPr lang="it-IT" sz="3100" i="1" dirty="0" smtClean="0">
                <a:effectLst/>
              </a:rPr>
            </a:br>
            <a:r>
              <a:rPr lang="it-IT" sz="3100" i="1" dirty="0" smtClean="0">
                <a:effectLst/>
              </a:rPr>
              <a:t>lustruite</a:t>
            </a:r>
            <a:br>
              <a:rPr lang="it-IT" sz="3100" i="1" dirty="0" smtClean="0">
                <a:effectLst/>
              </a:rPr>
            </a:br>
            <a:r>
              <a:rPr lang="it-IT" sz="3200" i="1" dirty="0" smtClean="0">
                <a:effectLst/>
              </a:rPr>
              <a:t/>
            </a:r>
            <a:br>
              <a:rPr lang="it-IT" sz="3200" i="1" dirty="0" smtClean="0">
                <a:effectLst/>
              </a:rPr>
            </a:br>
            <a:r>
              <a:rPr lang="it-IT" sz="4400" i="1" dirty="0" smtClean="0">
                <a:effectLst/>
              </a:rPr>
              <a:t>Decor </a:t>
            </a:r>
            <a:br>
              <a:rPr lang="it-IT" sz="4400" i="1" dirty="0" smtClean="0">
                <a:effectLst/>
              </a:rPr>
            </a:br>
            <a:r>
              <a:rPr lang="it-IT" sz="4400" i="1" dirty="0" smtClean="0">
                <a:effectLst/>
              </a:rPr>
              <a:t>incizat</a:t>
            </a:r>
            <a:endParaRPr lang="en-US" sz="4400" dirty="0"/>
          </a:p>
        </p:txBody>
      </p:sp>
      <p:pic>
        <p:nvPicPr>
          <p:cNvPr id="1027" name="Picture 3" descr="C:\Users\Robert\Desktop\800px-Néolithique_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20" y="1066800"/>
            <a:ext cx="6538545" cy="55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199"/>
            <a:ext cx="8686800" cy="11860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CULTURA </a:t>
            </a:r>
            <a:r>
              <a:rPr lang="en-US" sz="4000" dirty="0" smtClean="0"/>
              <a:t>CUCUTENI</a:t>
            </a:r>
            <a:br>
              <a:rPr lang="en-US" sz="4000" dirty="0" smtClean="0"/>
            </a:br>
            <a:r>
              <a:rPr lang="en-US" b="1" dirty="0">
                <a:effectLst/>
              </a:rPr>
              <a:t>Vas </a:t>
            </a:r>
            <a:r>
              <a:rPr lang="en-US" b="1" dirty="0" smtClean="0">
                <a:effectLst/>
              </a:rPr>
              <a:t>CERAMIC- </a:t>
            </a:r>
            <a:r>
              <a:rPr lang="en-US" sz="3200" b="1" dirty="0" smtClean="0">
                <a:effectLst/>
              </a:rPr>
              <a:t>décor  </a:t>
            </a:r>
            <a:r>
              <a:rPr lang="en-US" sz="3200" b="1" dirty="0" err="1" smtClean="0">
                <a:effectLst/>
              </a:rPr>
              <a:t>pictat</a:t>
            </a:r>
            <a:endParaRPr lang="en-US" sz="3200" dirty="0"/>
          </a:p>
        </p:txBody>
      </p:sp>
      <p:pic>
        <p:nvPicPr>
          <p:cNvPr id="3" name="Picture 12" descr="http://upload.wikimedia.org/wikipedia/commons/thumb/d/de/CucuteniOmega.jpg/800px-CucuteniOme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86600" cy="49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2314904" cy="571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Vas </a:t>
            </a:r>
            <a:br>
              <a:rPr lang="en-US" dirty="0" smtClean="0"/>
            </a:br>
            <a:r>
              <a:rPr lang="en-US" dirty="0" smtClean="0"/>
              <a:t>de </a:t>
            </a:r>
            <a:br>
              <a:rPr lang="en-US" dirty="0" smtClean="0"/>
            </a:br>
            <a:r>
              <a:rPr lang="en-US" dirty="0" err="1" smtClean="0"/>
              <a:t>cermica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décor </a:t>
            </a:r>
            <a:r>
              <a:rPr lang="en-US" dirty="0" err="1" smtClean="0"/>
              <a:t>pictat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4" descr="https://encrypted-tbn3.gstatic.com/images?q=tbn:ANd9GcRX0_qJI_oOiQRy9RxCe8Z41DiWhjDtdFTBwz-4cmLsvKPgCi2Mn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04" y="381000"/>
            <a:ext cx="637189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encrypted-tbn2.gstatic.com/images?q=tbn:ANd9GcTVRRE9CwcwibdiGFSlXpVvEEEP-fffE8IRfu3OBiewMipGmZl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2" y="533400"/>
            <a:ext cx="604910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57400"/>
            <a:ext cx="2866292" cy="3886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CULTURA CUCUTENI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VAS DE CERAMICA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2593848" cy="510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VAS DE CERMICA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DÉCOR PICTAT</a:t>
            </a:r>
            <a:endParaRPr lang="en-US" sz="4000" dirty="0"/>
          </a:p>
        </p:txBody>
      </p:sp>
      <p:pic>
        <p:nvPicPr>
          <p:cNvPr id="3" name="Picture 6" descr="https://encrypted-tbn2.gstatic.com/images?q=tbn:ANd9GcR4o6LYOzKITKa8qd7oWUa0uVSXKzeIqH3isJ6OJA54eWF7R6H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8248"/>
            <a:ext cx="5943600" cy="58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28800"/>
            <a:ext cx="8763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CEL MAI </a:t>
            </a:r>
            <a:r>
              <a:rPr lang="en-US" sz="3100" dirty="0" smtClean="0"/>
              <a:t>IMPORTANT </a:t>
            </a:r>
            <a:r>
              <a:rPr lang="en-US" sz="3100" dirty="0" smtClean="0"/>
              <a:t>CENTRU CERAMIC AL ROMANIEI-</a:t>
            </a:r>
            <a:r>
              <a:rPr lang="en-US" sz="3100" dirty="0" err="1" smtClean="0"/>
              <a:t>Horezu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cocosul</a:t>
            </a:r>
            <a:r>
              <a:rPr lang="en-US" sz="3100" dirty="0" smtClean="0"/>
              <a:t> de </a:t>
            </a:r>
            <a:r>
              <a:rPr lang="en-US" sz="3100" dirty="0" err="1" smtClean="0"/>
              <a:t>horezu</a:t>
            </a:r>
            <a:r>
              <a:rPr lang="en-US" sz="3100" dirty="0" smtClean="0"/>
              <a:t> </a:t>
            </a:r>
            <a:r>
              <a:rPr lang="en-US" sz="3100" dirty="0" err="1" smtClean="0"/>
              <a:t>este</a:t>
            </a:r>
            <a:r>
              <a:rPr lang="en-US" sz="3100" dirty="0" smtClean="0"/>
              <a:t> </a:t>
            </a:r>
            <a:r>
              <a:rPr lang="en-US" sz="3100" dirty="0" err="1" smtClean="0"/>
              <a:t>emblema</a:t>
            </a:r>
            <a:r>
              <a:rPr lang="en-US" sz="3100" dirty="0" smtClean="0"/>
              <a:t> </a:t>
            </a:r>
            <a:r>
              <a:rPr lang="en-US" sz="3100" dirty="0" err="1" smtClean="0"/>
              <a:t>acestui</a:t>
            </a:r>
            <a:r>
              <a:rPr lang="en-US" sz="3100" dirty="0" smtClean="0"/>
              <a:t> </a:t>
            </a:r>
            <a:r>
              <a:rPr lang="en-US" sz="3100" dirty="0" err="1" smtClean="0"/>
              <a:t>centru</a:t>
            </a:r>
            <a:r>
              <a:rPr lang="en-US" sz="3100" dirty="0" smtClean="0"/>
              <a:t> de </a:t>
            </a:r>
            <a:r>
              <a:rPr lang="en-US" sz="3100" dirty="0" err="1" smtClean="0"/>
              <a:t>olarit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http://www.wonderfulromania.ro/wp-content/uploads/2012/08/cocos-de-Horezu-300x25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562600" cy="47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rfurii ceramice Horezu">
            <a:hlinkClick r:id="rId2" tooltip="Farfurii ceramice Horezu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2288"/>
            <a:ext cx="7086600" cy="61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2.gstatic.com/images?q=tbn:ANd9GcRt_Gd_myB77Sakjkr2umr8xPfdPpBvMMG3-szRDxhwSZCkOM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904" y="-189001"/>
            <a:ext cx="9418904" cy="703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39</Words>
  <Application>Microsoft Office PowerPoint</Application>
  <PresentationFormat>On-screen Show (4:3)</PresentationFormat>
  <Paragraphs>19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LINIA SI PUNCTUL IN ARTA DECORATIVA</vt:lpstr>
      <vt:lpstr>figură antropomorfă neolitică   Neoliticul  epoca  pietrei  lustruite  Decor  incizat</vt:lpstr>
      <vt:lpstr>CULTURA CUCUTENI Vas CERAMIC- décor  pictat</vt:lpstr>
      <vt:lpstr>Vas  de  cermica   décor pictat  </vt:lpstr>
      <vt:lpstr>         CULTURA CUCUTENI   VAS DE CERAMICA  </vt:lpstr>
      <vt:lpstr>VAS DE CERMICA  DÉCOR PICTAT</vt:lpstr>
      <vt:lpstr>CEL MAI IMPORTANT CENTRU CERAMIC AL ROMANIEI-Horezu cocosul de horezu este emblema acestui centru de olarit   </vt:lpstr>
      <vt:lpstr>PowerPoint Presentation</vt:lpstr>
      <vt:lpstr>PowerPoint Presentation</vt:lpstr>
      <vt:lpstr>Covoras popular traditional romanesc   Muntenia    </vt:lpstr>
      <vt:lpstr>Ie romaneasca Deor cu motive vegetale stilizate,  cat si geometrice</vt:lpstr>
      <vt:lpstr>Bundita traditionala romaneasca  </vt:lpstr>
      <vt:lpstr>       Oua incondeiate traditionale Bucovina</vt:lpstr>
      <vt:lpstr>Oua incondeiate traditionale   Bucovina  </vt:lpstr>
      <vt:lpstr>Oua incondeiate   Motive traditionale muntenesti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Robert</dc:creator>
  <cp:lastModifiedBy>Robert</cp:lastModifiedBy>
  <cp:revision>21</cp:revision>
  <dcterms:created xsi:type="dcterms:W3CDTF">2006-08-16T00:00:00Z</dcterms:created>
  <dcterms:modified xsi:type="dcterms:W3CDTF">2016-02-20T08:39:31Z</dcterms:modified>
</cp:coreProperties>
</file>